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8"/>
  </p:handoutMasterIdLst>
  <p:sldIdLst>
    <p:sldId id="433" r:id="rId3"/>
    <p:sldId id="417" r:id="rId5"/>
    <p:sldId id="418" r:id="rId6"/>
    <p:sldId id="449" r:id="rId7"/>
  </p:sldIdLst>
  <p:sldSz cx="11522075" cy="6480175"/>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charset="0"/>
        <a:ea typeface="宋体" pitchFamily="2" charset="-122"/>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Calibri"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Calibri"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Calibri"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Calibri"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Calibri"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Calibri"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Calibri"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Calibri"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007A51"/>
    <a:srgbClr val="0096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showGuides="1">
      <p:cViewPr>
        <p:scale>
          <a:sx n="54" d="100"/>
          <a:sy n="54" d="100"/>
        </p:scale>
        <p:origin x="-666" y="-600"/>
      </p:cViewPr>
      <p:guideLst>
        <p:guide orient="horz" pos="1931"/>
        <p:guide pos="3629"/>
      </p:guideLst>
    </p:cSldViewPr>
  </p:slideViewPr>
  <p:notesTextViewPr>
    <p:cViewPr>
      <p:scale>
        <a:sx n="1" d="1"/>
        <a:sy n="1" d="1"/>
      </p:scale>
      <p:origin x="0" y="0"/>
    </p:cViewPr>
  </p:notesTextViewPr>
  <p:sorterViewPr>
    <p:cViewPr>
      <p:scale>
        <a:sx n="100" d="100"/>
        <a:sy n="100" d="100"/>
      </p:scale>
      <p:origin x="0" y="0"/>
    </p:cViewPr>
  </p:sorterViewPr>
  <p:gridSpacing cx="71999" cy="71999"/>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handoutMaster" Target="handoutMasters/handoutMaster1.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fontAlgn="auto"/>
            <a:fld id="{0F9B84EA-7D68-4D60-9CB1-D50884785D1C}" type="datetimeFigureOut">
              <a:rPr lang="zh-CN" altLang="en-US" strike="noStrike" noProof="1" smtClean="0">
                <a:latin typeface="+mn-lt"/>
                <a:ea typeface="+mn-ea"/>
                <a:cs typeface="+mn-cs"/>
              </a:rPr>
            </a:fld>
            <a:endParaRPr lang="zh-CN" altLang="en-US" strike="noStrike" noProof="1"/>
          </a:p>
        </p:txBody>
      </p:sp>
      <p:sp>
        <p:nvSpPr>
          <p:cNvPr id="4" name="页脚占位符 3"/>
          <p:cNvSpPr>
            <a:spLocks noGrp="true"/>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5" name="灯片编号占位符 4"/>
          <p:cNvSpPr>
            <a:spLocks noGrp="true"/>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a:lvl1pPr>
          </a:lstStyle>
          <a:p>
            <a:pPr fontAlgn="auto"/>
            <a:fld id="{8D4E0FC9-F1F8-4FAE-9988-3BA365CFD46F}"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true"/>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true"/>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fontAlgn="auto"/>
            <a:fld id="{30EC671E-E10A-43DE-B9F4-422D80C68F77}" type="datetimeFigureOut">
              <a:rPr lang="zh-CN" altLang="en-US" strike="noStrike" noProof="1" smtClean="0">
                <a:latin typeface="+mn-lt"/>
                <a:ea typeface="+mn-ea"/>
                <a:cs typeface="+mn-cs"/>
              </a:rPr>
            </a:fld>
            <a:endParaRPr lang="zh-CN" altLang="en-US" strike="noStrike" noProof="1"/>
          </a:p>
        </p:txBody>
      </p:sp>
      <p:sp>
        <p:nvSpPr>
          <p:cNvPr id="16388" name="幻灯片图像占位符 3"/>
          <p:cNvSpPr>
            <a:spLocks noGrp="true" noRot="true" noChangeAspect="true"/>
          </p:cNvSpPr>
          <p:nvPr>
            <p:ph type="sldImg"/>
          </p:nvPr>
        </p:nvSpPr>
        <p:spPr>
          <a:xfrm>
            <a:off x="381000" y="685800"/>
            <a:ext cx="6096000" cy="3429000"/>
          </a:xfrm>
          <a:prstGeom prst="rect">
            <a:avLst/>
          </a:prstGeom>
          <a:noFill/>
          <a:ln w="12700" cap="flat" cmpd="sng">
            <a:solidFill>
              <a:srgbClr val="000000"/>
            </a:solidFill>
            <a:prstDash val="solid"/>
            <a:round/>
            <a:headEnd type="none" w="med" len="med"/>
            <a:tailEnd type="none" w="med" len="med"/>
          </a:ln>
        </p:spPr>
      </p:sp>
      <p:sp>
        <p:nvSpPr>
          <p:cNvPr id="16389" name="备注占位符 4"/>
          <p:cNvSpPr>
            <a:spLocks noGrp="true"/>
          </p:cNvSpPr>
          <p:nvPr>
            <p:ph type="body" sz="quarter"/>
          </p:nvPr>
        </p:nvSpPr>
        <p:spPr>
          <a:xfrm>
            <a:off x="685800" y="4343400"/>
            <a:ext cx="5486400" cy="4114800"/>
          </a:xfrm>
          <a:prstGeom prst="rect">
            <a:avLst/>
          </a:prstGeom>
          <a:noFill/>
          <a:ln w="9525">
            <a:noFill/>
          </a:ln>
        </p:spPr>
        <p:txBody>
          <a:bodyPr vert="horz" lIns="91440" tIns="45720" rIns="91440" bIns="45720" anchor="t" anchorCtr="fals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7" name="灯片编号占位符 6"/>
          <p:cNvSpPr>
            <a:spLocks noGrp="true"/>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fontAlgn="auto"/>
            <a:fld id="{4261843F-62B2-4C4E-8F33-BF3AB8661B4B}"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幻灯片图像占位符 1"/>
          <p:cNvSpPr>
            <a:spLocks noGrp="true" noRot="true" noChangeAspect="true"/>
          </p:cNvSpPr>
          <p:nvPr>
            <p:ph type="sldImg"/>
          </p:nvPr>
        </p:nvSpPr>
        <p:spPr/>
      </p:sp>
      <p:sp>
        <p:nvSpPr>
          <p:cNvPr id="18434" name="备注占位符 2"/>
          <p:cNvSpPr>
            <a:spLocks noGrp="true"/>
          </p:cNvSpPr>
          <p:nvPr>
            <p:ph type="body"/>
          </p:nvPr>
        </p:nvSpPr>
        <p:spPr/>
        <p:txBody>
          <a:bodyPr lIns="91440" tIns="45720" rIns="91440" bIns="45720" anchor="t" anchorCtr="false"/>
          <a:p>
            <a:pPr lvl="0"/>
            <a:endParaRPr lang="zh-CN" altLang="en-US"/>
          </a:p>
        </p:txBody>
      </p:sp>
      <p:sp>
        <p:nvSpPr>
          <p:cNvPr id="18435" name="灯片编号占位符 3"/>
          <p:cNvSpPr>
            <a:spLocks noGrp="true"/>
          </p:cNvSpPr>
          <p:nvPr>
            <p:ph type="sldNum" sz="quarter"/>
          </p:nvPr>
        </p:nvSpPr>
        <p:spPr>
          <a:xfrm>
            <a:off x="3884613" y="8685213"/>
            <a:ext cx="2971800" cy="457200"/>
          </a:xfrm>
          <a:prstGeom prst="rect">
            <a:avLst/>
          </a:prstGeom>
          <a:noFill/>
          <a:ln w="9525">
            <a:noFill/>
          </a:ln>
        </p:spPr>
        <p:txBody>
          <a:bodyPr vert="horz" lIns="91440" tIns="45720" rIns="91440" bIns="45720" anchor="b" anchorCtr="false"/>
          <a:p>
            <a:pPr lvl="0" algn="r"/>
            <a:fld id="{9A0DB2DC-4C9A-4742-B13C-FB6460FD3503}" type="slidenum">
              <a:rPr lang="zh-CN" altLang="en-US" sz="1200">
                <a:latin typeface="Calibri" charset="0"/>
                <a:ea typeface="宋体" pitchFamily="2" charset="-122"/>
              </a:rPr>
            </a:fld>
            <a:endParaRPr lang="zh-CN" altLang="en-US" sz="1200">
              <a:latin typeface="Calibri" charset="0"/>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2" name="标题 1"/>
          <p:cNvSpPr>
            <a:spLocks noGrp="true"/>
          </p:cNvSpPr>
          <p:nvPr>
            <p:ph type="ctrTitle"/>
          </p:nvPr>
        </p:nvSpPr>
        <p:spPr>
          <a:xfrm>
            <a:off x="864156" y="2013055"/>
            <a:ext cx="9793764" cy="1389038"/>
          </a:xfrm>
        </p:spPr>
        <p:txBody>
          <a:bodyPr/>
          <a:lstStyle/>
          <a:p>
            <a:pPr fontAlgn="auto"/>
            <a:r>
              <a:rPr lang="zh-CN" altLang="en-US" strike="noStrike" noProof="1" smtClean="0"/>
              <a:t>单击此处编辑母版标题样式</a:t>
            </a:r>
            <a:endParaRPr lang="zh-CN" altLang="en-US" strike="noStrike" noProof="1"/>
          </a:p>
        </p:txBody>
      </p:sp>
      <p:sp>
        <p:nvSpPr>
          <p:cNvPr id="3" name="副标题 2"/>
          <p:cNvSpPr>
            <a:spLocks noGrp="true"/>
          </p:cNvSpPr>
          <p:nvPr>
            <p:ph type="subTitle" idx="1"/>
          </p:nvPr>
        </p:nvSpPr>
        <p:spPr>
          <a:xfrm>
            <a:off x="1728311" y="3672099"/>
            <a:ext cx="8065453"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r>
              <a:rPr lang="zh-CN" altLang="en-US" strike="noStrike" noProof="1" smtClean="0"/>
              <a:t>单击此处编辑母版副标题样式</a:t>
            </a:r>
            <a:endParaRPr lang="zh-CN" altLang="en-US" strike="noStrike" noProof="1"/>
          </a:p>
        </p:txBody>
      </p:sp>
      <p:sp>
        <p:nvSpPr>
          <p:cNvPr id="4" name="日期占位符 3"/>
          <p:cNvSpPr>
            <a:spLocks noGrp="true"/>
          </p:cNvSpPr>
          <p:nvPr>
            <p:ph type="dt" sz="half" idx="10"/>
          </p:nvPr>
        </p:nvSpPr>
        <p:spPr>
          <a:xfrm>
            <a:off x="576263" y="6005513"/>
            <a:ext cx="2687638" cy="346075"/>
          </a:xfrm>
          <a:prstGeom prst="rect">
            <a:avLst/>
          </a:prstGeom>
        </p:spPr>
        <p:txBody>
          <a:bodyPr vert="horz" lIns="91440" tIns="45720" rIns="91440" bIns="45720" rtlCol="0" anchor="ct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true"/>
          </p:cNvSpPr>
          <p:nvPr>
            <p:ph type="ftr" sz="quarter" idx="11"/>
          </p:nvPr>
        </p:nvSpPr>
        <p:spPr>
          <a:xfrm>
            <a:off x="3937000" y="6005513"/>
            <a:ext cx="3648075" cy="346075"/>
          </a:xfrm>
          <a:prstGeom prst="rect">
            <a:avLst/>
          </a:prstGeom>
        </p:spPr>
        <p:txBody>
          <a:bodyPr vert="horz" lIns="91440" tIns="45720" rIns="91440" bIns="45720" rtlCol="0" anchor="ctr"/>
          <a:lstStyle/>
          <a:p>
            <a:pPr fontAlgn="auto"/>
            <a:endParaRPr lang="zh-CN" altLang="en-US" strike="noStrike" noProof="1"/>
          </a:p>
        </p:txBody>
      </p:sp>
      <p:sp>
        <p:nvSpPr>
          <p:cNvPr id="6" name="灯片编号占位符 5"/>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3" name="页脚占位符 2"/>
          <p:cNvSpPr>
            <a:spLocks noGrp="true"/>
          </p:cNvSpPr>
          <p:nvPr>
            <p:ph type="ftr" sz="quarter" idx="11"/>
          </p:nvPr>
        </p:nvSpPr>
        <p:spPr/>
        <p:txBody>
          <a:bodyPr/>
          <a:p>
            <a:pPr fontAlgn="auto"/>
            <a:endParaRPr lang="zh-CN" altLang="en-US" strike="noStrike" noProof="1"/>
          </a:p>
        </p:txBody>
      </p:sp>
      <p:sp>
        <p:nvSpPr>
          <p:cNvPr id="4" name="灯片编号占位符 3"/>
          <p:cNvSpPr>
            <a:spLocks noGrp="true"/>
          </p:cNvSpPr>
          <p:nvPr>
            <p:ph type="sldNum" sz="quarter" idx="12"/>
          </p:nvPr>
        </p:nvSpPr>
        <p:spPr/>
        <p:txBody>
          <a:bodyPr/>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a:xfrm>
            <a:off x="576263" y="6005513"/>
            <a:ext cx="2687638" cy="346075"/>
          </a:xfrm>
          <a:prstGeom prst="rect">
            <a:avLst/>
          </a:prstGeom>
        </p:spPr>
        <p:txBody>
          <a:bodyPr vert="horz" lIns="91440" tIns="45720" rIns="91440" bIns="45720" rtlCol="0" anchor="ct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true"/>
          </p:cNvSpPr>
          <p:nvPr>
            <p:ph type="ftr" sz="quarter" idx="11"/>
          </p:nvPr>
        </p:nvSpPr>
        <p:spPr>
          <a:xfrm>
            <a:off x="3937000" y="6005513"/>
            <a:ext cx="3648075" cy="346075"/>
          </a:xfrm>
          <a:prstGeom prst="rect">
            <a:avLst/>
          </a:prstGeom>
        </p:spPr>
        <p:txBody>
          <a:bodyPr vert="horz" lIns="91440" tIns="45720" rIns="91440" bIns="45720" rtlCol="0" anchor="ctr"/>
          <a:lstStyle/>
          <a:p>
            <a:pPr fontAlgn="auto"/>
            <a:endParaRPr lang="zh-CN" altLang="en-US" strike="noStrike" noProof="1"/>
          </a:p>
        </p:txBody>
      </p:sp>
      <p:sp>
        <p:nvSpPr>
          <p:cNvPr id="6" name="灯片编号占位符 5"/>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10525896" y="244507"/>
            <a:ext cx="3266589" cy="5224641"/>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true"/>
          </p:cNvSpPr>
          <p:nvPr>
            <p:ph type="body" orient="vert" idx="1"/>
          </p:nvPr>
        </p:nvSpPr>
        <p:spPr>
          <a:xfrm>
            <a:off x="726131" y="244507"/>
            <a:ext cx="9607730" cy="5224641"/>
          </a:xfrm>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a:xfrm>
            <a:off x="576263" y="6005513"/>
            <a:ext cx="2687638" cy="346075"/>
          </a:xfrm>
          <a:prstGeom prst="rect">
            <a:avLst/>
          </a:prstGeom>
        </p:spPr>
        <p:txBody>
          <a:bodyPr vert="horz" lIns="91440" tIns="45720" rIns="91440" bIns="45720" rtlCol="0" anchor="ct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true"/>
          </p:cNvSpPr>
          <p:nvPr>
            <p:ph type="ftr" sz="quarter" idx="11"/>
          </p:nvPr>
        </p:nvSpPr>
        <p:spPr>
          <a:xfrm>
            <a:off x="3937000" y="6005513"/>
            <a:ext cx="3648075" cy="346075"/>
          </a:xfrm>
          <a:prstGeom prst="rect">
            <a:avLst/>
          </a:prstGeom>
        </p:spPr>
        <p:txBody>
          <a:bodyPr vert="horz" lIns="91440" tIns="45720" rIns="91440" bIns="45720" rtlCol="0" anchor="ctr"/>
          <a:lstStyle/>
          <a:p>
            <a:pPr fontAlgn="auto"/>
            <a:endParaRPr lang="zh-CN" altLang="en-US" strike="noStrike" noProof="1"/>
          </a:p>
        </p:txBody>
      </p:sp>
      <p:sp>
        <p:nvSpPr>
          <p:cNvPr id="6" name="灯片编号占位符 5"/>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自定义版式">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4" name="平行四边形 3"/>
          <p:cNvSpPr/>
          <p:nvPr userDrawn="true"/>
        </p:nvSpPr>
        <p:spPr>
          <a:xfrm>
            <a:off x="-1522412" y="-112712"/>
            <a:ext cx="6400800" cy="879475"/>
          </a:xfrm>
          <a:prstGeom prst="parallelogram">
            <a:avLst>
              <a:gd name="adj" fmla="val 100148"/>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kumimoji="1" lang="zh-CN" altLang="en-US" sz="1700" strike="noStrike" noProof="1">
              <a:cs typeface="+mn-ea"/>
              <a:sym typeface="+mn-lt"/>
            </a:endParaRPr>
          </a:p>
        </p:txBody>
      </p:sp>
      <p:sp>
        <p:nvSpPr>
          <p:cNvPr id="5" name="平行四边形 4"/>
          <p:cNvSpPr/>
          <p:nvPr userDrawn="true"/>
        </p:nvSpPr>
        <p:spPr>
          <a:xfrm>
            <a:off x="7404100" y="6046788"/>
            <a:ext cx="6400800" cy="877888"/>
          </a:xfrm>
          <a:prstGeom prst="parallelogram">
            <a:avLst>
              <a:gd name="adj" fmla="val 10014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kumimoji="1" lang="zh-CN" altLang="en-US" sz="1700" strike="noStrike" noProof="1">
              <a:cs typeface="+mn-ea"/>
              <a:sym typeface="+mn-lt"/>
            </a:endParaRPr>
          </a:p>
        </p:txBody>
      </p:sp>
      <p:sp>
        <p:nvSpPr>
          <p:cNvPr id="6" name="平行四边形 5"/>
          <p:cNvSpPr/>
          <p:nvPr userDrawn="true"/>
        </p:nvSpPr>
        <p:spPr>
          <a:xfrm>
            <a:off x="6697663" y="5832475"/>
            <a:ext cx="6931025" cy="839788"/>
          </a:xfrm>
          <a:prstGeom prst="parallelogram">
            <a:avLst>
              <a:gd name="adj" fmla="val 100148"/>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kumimoji="1" lang="zh-CN" altLang="en-US" sz="1700" strike="noStrike" noProof="1">
              <a:cs typeface="+mn-ea"/>
              <a:sym typeface="+mn-lt"/>
            </a:endParaRPr>
          </a:p>
        </p:txBody>
      </p:sp>
      <p:sp>
        <p:nvSpPr>
          <p:cNvPr id="7" name="文本框 6"/>
          <p:cNvSpPr txBox="true"/>
          <p:nvPr userDrawn="true"/>
        </p:nvSpPr>
        <p:spPr>
          <a:xfrm>
            <a:off x="288925" y="142875"/>
            <a:ext cx="3568700" cy="482600"/>
          </a:xfrm>
          <a:prstGeom prst="rect">
            <a:avLst/>
          </a:prstGeom>
          <a:noFill/>
        </p:spPr>
        <p:txBody>
          <a:bodyPr wrap="none" rtlCol="0" anchor="t">
            <a:spAutoFit/>
          </a:bodyPr>
          <a:p>
            <a:pPr algn="ctr" eaLnBrk="1" fontAlgn="auto" hangingPunct="1">
              <a:spcBef>
                <a:spcPts val="0"/>
              </a:spcBef>
              <a:spcAft>
                <a:spcPts val="0"/>
              </a:spcAft>
              <a:defRPr/>
            </a:pPr>
            <a:r>
              <a:rPr lang="zh-CN" altLang="en-US" sz="2540" strike="noStrike" noProof="1" dirty="0" smtClean="0">
                <a:solidFill>
                  <a:schemeClr val="bg1"/>
                </a:solidFill>
                <a:latin typeface="汉仪行楷简" panose="02010600000101010101" charset="-122"/>
                <a:ea typeface="汉仪行楷简" panose="02010600000101010101" charset="-122"/>
                <a:cs typeface="汉仪行楷简" panose="02010600000101010101" charset="-122"/>
                <a:sym typeface="+mn-lt"/>
              </a:rPr>
              <a:t>振兴新突破</a:t>
            </a:r>
            <a:r>
              <a:rPr lang="en-US" altLang="zh-CN" sz="2540" strike="noStrike" noProof="1" dirty="0" smtClean="0">
                <a:solidFill>
                  <a:schemeClr val="bg1"/>
                </a:solidFill>
                <a:latin typeface="汉仪行楷简" panose="02010600000101010101" charset="-122"/>
                <a:ea typeface="汉仪行楷简" panose="02010600000101010101" charset="-122"/>
                <a:cs typeface="汉仪行楷简" panose="02010600000101010101" charset="-122"/>
                <a:sym typeface="+mn-lt"/>
              </a:rPr>
              <a:t> </a:t>
            </a:r>
            <a:r>
              <a:rPr lang="zh-CN" altLang="en-US" sz="2540" strike="noStrike" noProof="1" dirty="0" smtClean="0">
                <a:solidFill>
                  <a:schemeClr val="bg1"/>
                </a:solidFill>
                <a:latin typeface="汉仪行楷简" panose="02010600000101010101" charset="-122"/>
                <a:ea typeface="汉仪行楷简" panose="02010600000101010101" charset="-122"/>
                <a:cs typeface="汉仪行楷简" panose="02010600000101010101" charset="-122"/>
                <a:sym typeface="+mn-lt"/>
              </a:rPr>
              <a:t>我要当先锋</a:t>
            </a:r>
            <a:endParaRPr lang="zh-CN" altLang="en-US" sz="2540" strike="noStrike" noProof="1" dirty="0" smtClean="0">
              <a:solidFill>
                <a:schemeClr val="bg1"/>
              </a:solidFill>
              <a:latin typeface="汉仪行楷简" panose="02010600000101010101" charset="-122"/>
              <a:ea typeface="汉仪行楷简" panose="02010600000101010101" charset="-122"/>
              <a:cs typeface="汉仪行楷简" panose="02010600000101010101" charset="-122"/>
              <a:sym typeface="+mn-lt"/>
            </a:endParaRPr>
          </a:p>
        </p:txBody>
      </p:sp>
      <p:grpSp>
        <p:nvGrpSpPr>
          <p:cNvPr id="13318" name="组合 9"/>
          <p:cNvGrpSpPr/>
          <p:nvPr userDrawn="true"/>
        </p:nvGrpSpPr>
        <p:grpSpPr>
          <a:xfrm>
            <a:off x="7489825" y="5903913"/>
            <a:ext cx="6073775" cy="473075"/>
            <a:chOff x="8846" y="5916"/>
            <a:chExt cx="9567" cy="744"/>
          </a:xfrm>
        </p:grpSpPr>
        <p:sp>
          <p:nvSpPr>
            <p:cNvPr id="3" name="文本框 2"/>
            <p:cNvSpPr txBox="true"/>
            <p:nvPr userDrawn="true"/>
          </p:nvSpPr>
          <p:spPr bwMode="auto">
            <a:xfrm rot="21562602">
              <a:off x="9529" y="5964"/>
              <a:ext cx="8884" cy="606"/>
            </a:xfrm>
            <a:prstGeom prst="rect">
              <a:avLst/>
            </a:prstGeom>
            <a:noFill/>
          </p:spPr>
          <p:txBody>
            <a:bodyPr wrap="square" rtlCol="0">
              <a:spAutoFit/>
            </a:bodyPr>
            <a:p>
              <a:pPr lvl="0" algn="l" fontAlgn="auto">
                <a:buClrTx/>
                <a:buSzTx/>
                <a:buFontTx/>
              </a:pPr>
              <a:r>
                <a:rPr lang="zh-CN" altLang="en-US" sz="1905" b="1" strike="noStrike" noProof="1" dirty="0">
                  <a:solidFill>
                    <a:schemeClr val="bg1"/>
                  </a:solidFill>
                  <a:latin typeface="微软雅黑" charset="-122"/>
                  <a:ea typeface="微软雅黑" charset="-122"/>
                  <a:cs typeface="+mn-cs"/>
                  <a:sym typeface="+mn-lt"/>
                </a:rPr>
                <a:t>沈阳市城市管理综合行政执法局</a:t>
              </a:r>
              <a:endParaRPr lang="zh-CN" altLang="en-US" sz="1905" b="1" strike="noStrike" noProof="1" dirty="0">
                <a:solidFill>
                  <a:schemeClr val="bg1"/>
                </a:solidFill>
                <a:latin typeface="微软雅黑" charset="-122"/>
                <a:ea typeface="微软雅黑" charset="-122"/>
                <a:sym typeface="+mn-lt"/>
              </a:endParaRPr>
            </a:p>
          </p:txBody>
        </p:sp>
        <p:pic>
          <p:nvPicPr>
            <p:cNvPr id="13320" name="图片 8" descr="城管执法"/>
            <p:cNvPicPr>
              <a:picLocks noChangeAspect="true"/>
            </p:cNvPicPr>
            <p:nvPr userDrawn="true"/>
          </p:nvPicPr>
          <p:blipFill>
            <a:blip r:embed="rId2"/>
            <a:stretch>
              <a:fillRect/>
            </a:stretch>
          </p:blipFill>
          <p:spPr>
            <a:xfrm>
              <a:off x="8846" y="5916"/>
              <a:ext cx="707" cy="745"/>
            </a:xfrm>
            <a:prstGeom prst="rect">
              <a:avLst/>
            </a:prstGeom>
            <a:noFill/>
            <a:ln w="9525">
              <a:noFill/>
            </a:ln>
          </p:spPr>
        </p:pic>
      </p:grpSp>
      <p:sp>
        <p:nvSpPr>
          <p:cNvPr id="2" name="日期占位符 1"/>
          <p:cNvSpPr>
            <a:spLocks noGrp="true"/>
          </p:cNvSpPr>
          <p:nvPr>
            <p:ph type="dt" sz="half" idx="10"/>
          </p:nvPr>
        </p:nvSpPr>
        <p:spPr>
          <a:xfrm>
            <a:off x="576263" y="6005513"/>
            <a:ext cx="2687638" cy="346075"/>
          </a:xfrm>
          <a:prstGeom prst="rect">
            <a:avLst/>
          </a:prstGeom>
        </p:spPr>
        <p:txBody>
          <a:bodyPr vert="horz" lIns="91440" tIns="45720" rIns="91440" bIns="45720" rtlCol="0" anchor="ctr"/>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8" name="页脚占位符 7"/>
          <p:cNvSpPr>
            <a:spLocks noGrp="true"/>
          </p:cNvSpPr>
          <p:nvPr>
            <p:ph type="ftr" sz="quarter" idx="11"/>
          </p:nvPr>
        </p:nvSpPr>
        <p:spPr>
          <a:xfrm>
            <a:off x="3937000" y="6005513"/>
            <a:ext cx="3648075" cy="346075"/>
          </a:xfrm>
          <a:prstGeom prst="rect">
            <a:avLst/>
          </a:prstGeom>
        </p:spPr>
        <p:txBody>
          <a:bodyPr vert="horz" lIns="91440" tIns="45720" rIns="91440" bIns="45720" rtlCol="0" anchor="ctr"/>
          <a:p>
            <a:pPr fontAlgn="auto"/>
            <a:endParaRPr lang="zh-CN" altLang="en-US" strike="noStrike" noProof="1"/>
          </a:p>
        </p:txBody>
      </p:sp>
      <p:sp>
        <p:nvSpPr>
          <p:cNvPr id="9" name="灯片编号占位符 8"/>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4" name="平行四边形 3"/>
          <p:cNvSpPr/>
          <p:nvPr userDrawn="true"/>
        </p:nvSpPr>
        <p:spPr>
          <a:xfrm>
            <a:off x="-1522412" y="-112712"/>
            <a:ext cx="6400800" cy="879475"/>
          </a:xfrm>
          <a:prstGeom prst="parallelogram">
            <a:avLst>
              <a:gd name="adj" fmla="val 100148"/>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kumimoji="1" lang="zh-CN" altLang="en-US" sz="1700" strike="noStrike" noProof="1">
              <a:cs typeface="+mn-ea"/>
              <a:sym typeface="+mn-lt"/>
            </a:endParaRPr>
          </a:p>
        </p:txBody>
      </p:sp>
      <p:sp>
        <p:nvSpPr>
          <p:cNvPr id="5" name="平行四边形 4"/>
          <p:cNvSpPr/>
          <p:nvPr userDrawn="true"/>
        </p:nvSpPr>
        <p:spPr>
          <a:xfrm>
            <a:off x="7404100" y="6046788"/>
            <a:ext cx="6400800" cy="877888"/>
          </a:xfrm>
          <a:prstGeom prst="parallelogram">
            <a:avLst>
              <a:gd name="adj" fmla="val 10014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kumimoji="1" lang="zh-CN" altLang="en-US" sz="1700" strike="noStrike" noProof="1">
              <a:cs typeface="+mn-ea"/>
              <a:sym typeface="+mn-lt"/>
            </a:endParaRPr>
          </a:p>
        </p:txBody>
      </p:sp>
      <p:sp>
        <p:nvSpPr>
          <p:cNvPr id="6" name="平行四边形 5"/>
          <p:cNvSpPr/>
          <p:nvPr userDrawn="true"/>
        </p:nvSpPr>
        <p:spPr>
          <a:xfrm>
            <a:off x="6697663" y="5832475"/>
            <a:ext cx="6931025" cy="839788"/>
          </a:xfrm>
          <a:prstGeom prst="parallelogram">
            <a:avLst>
              <a:gd name="adj" fmla="val 100148"/>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kumimoji="1" lang="zh-CN" altLang="en-US" sz="1700" strike="noStrike" noProof="1">
              <a:cs typeface="+mn-ea"/>
              <a:sym typeface="+mn-lt"/>
            </a:endParaRPr>
          </a:p>
        </p:txBody>
      </p:sp>
      <p:sp>
        <p:nvSpPr>
          <p:cNvPr id="7" name="文本框 6"/>
          <p:cNvSpPr txBox="true"/>
          <p:nvPr userDrawn="true"/>
        </p:nvSpPr>
        <p:spPr>
          <a:xfrm>
            <a:off x="288925" y="142875"/>
            <a:ext cx="3568700" cy="482600"/>
          </a:xfrm>
          <a:prstGeom prst="rect">
            <a:avLst/>
          </a:prstGeom>
          <a:noFill/>
        </p:spPr>
        <p:txBody>
          <a:bodyPr wrap="none" rtlCol="0" anchor="t">
            <a:spAutoFit/>
          </a:bodyPr>
          <a:p>
            <a:pPr algn="ctr" eaLnBrk="1" fontAlgn="auto" hangingPunct="1">
              <a:spcBef>
                <a:spcPts val="0"/>
              </a:spcBef>
              <a:spcAft>
                <a:spcPts val="0"/>
              </a:spcAft>
              <a:defRPr/>
            </a:pPr>
            <a:r>
              <a:rPr lang="zh-CN" altLang="en-US" sz="2540" strike="noStrike" noProof="1" dirty="0" smtClean="0">
                <a:solidFill>
                  <a:schemeClr val="bg1"/>
                </a:solidFill>
                <a:latin typeface="汉仪行楷简" panose="02010600000101010101" charset="-122"/>
                <a:ea typeface="汉仪行楷简" panose="02010600000101010101" charset="-122"/>
                <a:cs typeface="汉仪行楷简" panose="02010600000101010101" charset="-122"/>
                <a:sym typeface="+mn-lt"/>
              </a:rPr>
              <a:t>振兴新突破</a:t>
            </a:r>
            <a:r>
              <a:rPr lang="en-US" altLang="zh-CN" sz="2540" strike="noStrike" noProof="1" dirty="0" smtClean="0">
                <a:solidFill>
                  <a:schemeClr val="bg1"/>
                </a:solidFill>
                <a:latin typeface="汉仪行楷简" panose="02010600000101010101" charset="-122"/>
                <a:ea typeface="汉仪行楷简" panose="02010600000101010101" charset="-122"/>
                <a:cs typeface="汉仪行楷简" panose="02010600000101010101" charset="-122"/>
                <a:sym typeface="+mn-lt"/>
              </a:rPr>
              <a:t> </a:t>
            </a:r>
            <a:r>
              <a:rPr lang="zh-CN" altLang="en-US" sz="2540" strike="noStrike" noProof="1" dirty="0" smtClean="0">
                <a:solidFill>
                  <a:schemeClr val="bg1"/>
                </a:solidFill>
                <a:latin typeface="汉仪行楷简" panose="02010600000101010101" charset="-122"/>
                <a:ea typeface="汉仪行楷简" panose="02010600000101010101" charset="-122"/>
                <a:cs typeface="汉仪行楷简" panose="02010600000101010101" charset="-122"/>
                <a:sym typeface="+mn-lt"/>
              </a:rPr>
              <a:t>我要当先锋</a:t>
            </a:r>
            <a:endParaRPr lang="zh-CN" altLang="en-US" sz="2540" strike="noStrike" noProof="1" dirty="0" smtClean="0">
              <a:solidFill>
                <a:schemeClr val="bg1"/>
              </a:solidFill>
              <a:latin typeface="汉仪行楷简" panose="02010600000101010101" charset="-122"/>
              <a:ea typeface="汉仪行楷简" panose="02010600000101010101" charset="-122"/>
              <a:cs typeface="汉仪行楷简" panose="02010600000101010101" charset="-122"/>
              <a:sym typeface="+mn-lt"/>
            </a:endParaRPr>
          </a:p>
        </p:txBody>
      </p:sp>
      <p:grpSp>
        <p:nvGrpSpPr>
          <p:cNvPr id="14342" name="组合 9"/>
          <p:cNvGrpSpPr/>
          <p:nvPr userDrawn="true"/>
        </p:nvGrpSpPr>
        <p:grpSpPr>
          <a:xfrm>
            <a:off x="7489825" y="5903913"/>
            <a:ext cx="6073775" cy="473075"/>
            <a:chOff x="8846" y="5916"/>
            <a:chExt cx="9567" cy="744"/>
          </a:xfrm>
        </p:grpSpPr>
        <p:sp>
          <p:nvSpPr>
            <p:cNvPr id="3" name="文本框 2"/>
            <p:cNvSpPr txBox="true"/>
            <p:nvPr userDrawn="true"/>
          </p:nvSpPr>
          <p:spPr bwMode="auto">
            <a:xfrm rot="21562602">
              <a:off x="9529" y="5964"/>
              <a:ext cx="8884" cy="606"/>
            </a:xfrm>
            <a:prstGeom prst="rect">
              <a:avLst/>
            </a:prstGeom>
            <a:noFill/>
          </p:spPr>
          <p:txBody>
            <a:bodyPr wrap="square" rtlCol="0">
              <a:spAutoFit/>
            </a:bodyPr>
            <a:p>
              <a:pPr lvl="0" algn="l" fontAlgn="auto">
                <a:buClrTx/>
                <a:buSzTx/>
                <a:buFontTx/>
              </a:pPr>
              <a:r>
                <a:rPr lang="zh-CN" altLang="en-US" sz="1905" b="1" strike="noStrike" noProof="1" dirty="0">
                  <a:solidFill>
                    <a:schemeClr val="bg1"/>
                  </a:solidFill>
                  <a:latin typeface="微软雅黑" charset="-122"/>
                  <a:ea typeface="微软雅黑" charset="-122"/>
                  <a:cs typeface="+mn-cs"/>
                  <a:sym typeface="+mn-lt"/>
                </a:rPr>
                <a:t>沈阳市城市管理综合行政执法局</a:t>
              </a:r>
              <a:endParaRPr lang="zh-CN" altLang="en-US" sz="1905" b="1" strike="noStrike" noProof="1" dirty="0">
                <a:solidFill>
                  <a:schemeClr val="bg1"/>
                </a:solidFill>
                <a:latin typeface="微软雅黑" charset="-122"/>
                <a:ea typeface="微软雅黑" charset="-122"/>
                <a:sym typeface="+mn-lt"/>
              </a:endParaRPr>
            </a:p>
          </p:txBody>
        </p:sp>
        <p:pic>
          <p:nvPicPr>
            <p:cNvPr id="14344" name="图片 8" descr="城管执法"/>
            <p:cNvPicPr>
              <a:picLocks noChangeAspect="true"/>
            </p:cNvPicPr>
            <p:nvPr userDrawn="true"/>
          </p:nvPicPr>
          <p:blipFill>
            <a:blip r:embed="rId2"/>
            <a:stretch>
              <a:fillRect/>
            </a:stretch>
          </p:blipFill>
          <p:spPr>
            <a:xfrm>
              <a:off x="8846" y="5916"/>
              <a:ext cx="707" cy="745"/>
            </a:xfrm>
            <a:prstGeom prst="rect">
              <a:avLst/>
            </a:prstGeom>
            <a:noFill/>
            <a:ln w="9525">
              <a:noFill/>
            </a:ln>
          </p:spPr>
        </p:pic>
      </p:grpSp>
      <p:sp>
        <p:nvSpPr>
          <p:cNvPr id="2" name="日期占位符 1"/>
          <p:cNvSpPr>
            <a:spLocks noGrp="true"/>
          </p:cNvSpPr>
          <p:nvPr>
            <p:ph type="dt" sz="half" idx="10"/>
          </p:nvPr>
        </p:nvSpPr>
        <p:spPr>
          <a:xfrm>
            <a:off x="576263" y="6005513"/>
            <a:ext cx="2687638" cy="346075"/>
          </a:xfrm>
          <a:prstGeom prst="rect">
            <a:avLst/>
          </a:prstGeom>
        </p:spPr>
        <p:txBody>
          <a:bodyPr vert="horz" lIns="91440" tIns="45720" rIns="91440" bIns="45720" rtlCol="0" anchor="ctr"/>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8" name="页脚占位符 7"/>
          <p:cNvSpPr>
            <a:spLocks noGrp="true"/>
          </p:cNvSpPr>
          <p:nvPr>
            <p:ph type="ftr" sz="quarter" idx="11"/>
          </p:nvPr>
        </p:nvSpPr>
        <p:spPr>
          <a:xfrm>
            <a:off x="3937000" y="6005513"/>
            <a:ext cx="3648075" cy="346075"/>
          </a:xfrm>
          <a:prstGeom prst="rect">
            <a:avLst/>
          </a:prstGeom>
        </p:spPr>
        <p:txBody>
          <a:bodyPr vert="horz" lIns="91440" tIns="45720" rIns="91440" bIns="45720" rtlCol="0" anchor="ctr"/>
          <a:p>
            <a:pPr fontAlgn="auto"/>
            <a:endParaRPr lang="zh-CN" altLang="en-US" strike="noStrike" noProof="1"/>
          </a:p>
        </p:txBody>
      </p:sp>
      <p:sp>
        <p:nvSpPr>
          <p:cNvPr id="9" name="灯片编号占位符 8"/>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true"/>
          </p:cNvSpPr>
          <p:nvPr>
            <p:ph type="dt" sz="half" idx="10"/>
          </p:nvPr>
        </p:nvSpPr>
        <p:spPr>
          <a:xfrm>
            <a:off x="576263" y="6005513"/>
            <a:ext cx="2687638" cy="346075"/>
          </a:xfrm>
          <a:prstGeom prst="rect">
            <a:avLst/>
          </a:prstGeom>
        </p:spPr>
        <p:txBody>
          <a:bodyPr vert="horz" lIns="91440" tIns="45720" rIns="91440" bIns="45720" rtlCol="0" anchor="ct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true"/>
          </p:cNvSpPr>
          <p:nvPr>
            <p:ph type="ftr" sz="quarter" idx="11"/>
          </p:nvPr>
        </p:nvSpPr>
        <p:spPr>
          <a:xfrm>
            <a:off x="3937000" y="6005513"/>
            <a:ext cx="3648075" cy="346075"/>
          </a:xfrm>
          <a:prstGeom prst="rect">
            <a:avLst/>
          </a:prstGeom>
        </p:spPr>
        <p:txBody>
          <a:bodyPr vert="horz" lIns="91440" tIns="45720" rIns="91440" bIns="45720" rtlCol="0" anchor="ctr"/>
          <a:lstStyle/>
          <a:p>
            <a:pPr fontAlgn="auto"/>
            <a:endParaRPr lang="zh-CN" altLang="en-US" strike="noStrike" noProof="1"/>
          </a:p>
        </p:txBody>
      </p:sp>
      <p:sp>
        <p:nvSpPr>
          <p:cNvPr id="6" name="灯片编号占位符 5"/>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a:xfrm>
            <a:off x="910164" y="4164113"/>
            <a:ext cx="9793764" cy="1287035"/>
          </a:xfrm>
        </p:spPr>
        <p:txBody>
          <a:bodyPr anchor="t"/>
          <a:lstStyle>
            <a:lvl1pPr algn="l">
              <a:defRPr sz="4000" b="1" cap="all"/>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910164" y="2746575"/>
            <a:ext cx="9793764"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auto"/>
            <a:r>
              <a:rPr lang="zh-CN" altLang="en-US" strike="noStrike" noProof="1" smtClean="0"/>
              <a:t>单击此处编辑母版文本样式</a:t>
            </a:r>
            <a:endParaRPr lang="zh-CN" altLang="en-US" strike="noStrike" noProof="1" smtClean="0"/>
          </a:p>
        </p:txBody>
      </p:sp>
      <p:sp>
        <p:nvSpPr>
          <p:cNvPr id="4" name="日期占位符 3"/>
          <p:cNvSpPr>
            <a:spLocks noGrp="true"/>
          </p:cNvSpPr>
          <p:nvPr>
            <p:ph type="dt" sz="half" idx="10"/>
          </p:nvPr>
        </p:nvSpPr>
        <p:spPr>
          <a:xfrm>
            <a:off x="576263" y="6005513"/>
            <a:ext cx="2687638" cy="346075"/>
          </a:xfrm>
          <a:prstGeom prst="rect">
            <a:avLst/>
          </a:prstGeom>
        </p:spPr>
        <p:txBody>
          <a:bodyPr vert="horz" lIns="91440" tIns="45720" rIns="91440" bIns="45720" rtlCol="0" anchor="ct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true"/>
          </p:cNvSpPr>
          <p:nvPr>
            <p:ph type="ftr" sz="quarter" idx="11"/>
          </p:nvPr>
        </p:nvSpPr>
        <p:spPr>
          <a:xfrm>
            <a:off x="3937000" y="6005513"/>
            <a:ext cx="3648075" cy="346075"/>
          </a:xfrm>
          <a:prstGeom prst="rect">
            <a:avLst/>
          </a:prstGeom>
        </p:spPr>
        <p:txBody>
          <a:bodyPr vert="horz" lIns="91440" tIns="45720" rIns="91440" bIns="45720" rtlCol="0" anchor="ctr"/>
          <a:lstStyle/>
          <a:p>
            <a:pPr fontAlgn="auto"/>
            <a:endParaRPr lang="zh-CN" altLang="en-US" strike="noStrike" noProof="1"/>
          </a:p>
        </p:txBody>
      </p:sp>
      <p:sp>
        <p:nvSpPr>
          <p:cNvPr id="6" name="灯片编号占位符 5"/>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sz="half" idx="1"/>
          </p:nvPr>
        </p:nvSpPr>
        <p:spPr>
          <a:xfrm>
            <a:off x="726132" y="1428039"/>
            <a:ext cx="6437159" cy="40411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内容占位符 3"/>
          <p:cNvSpPr>
            <a:spLocks noGrp="true"/>
          </p:cNvSpPr>
          <p:nvPr>
            <p:ph sz="half" idx="2"/>
          </p:nvPr>
        </p:nvSpPr>
        <p:spPr>
          <a:xfrm>
            <a:off x="7355326" y="1428039"/>
            <a:ext cx="6437159" cy="40411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日期占位符 4"/>
          <p:cNvSpPr>
            <a:spLocks noGrp="true"/>
          </p:cNvSpPr>
          <p:nvPr>
            <p:ph type="dt" sz="half" idx="10"/>
          </p:nvPr>
        </p:nvSpPr>
        <p:spPr>
          <a:xfrm>
            <a:off x="576263" y="6005513"/>
            <a:ext cx="2687638" cy="346075"/>
          </a:xfrm>
          <a:prstGeom prst="rect">
            <a:avLst/>
          </a:prstGeom>
        </p:spPr>
        <p:txBody>
          <a:bodyPr vert="horz" lIns="91440" tIns="45720" rIns="91440" bIns="45720" rtlCol="0" anchor="ct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true"/>
          </p:cNvSpPr>
          <p:nvPr>
            <p:ph type="ftr" sz="quarter" idx="11"/>
          </p:nvPr>
        </p:nvSpPr>
        <p:spPr>
          <a:xfrm>
            <a:off x="3937000" y="6005513"/>
            <a:ext cx="3648075" cy="346075"/>
          </a:xfrm>
          <a:prstGeom prst="rect">
            <a:avLst/>
          </a:prstGeom>
        </p:spPr>
        <p:txBody>
          <a:bodyPr vert="horz" lIns="91440" tIns="45720" rIns="91440" bIns="45720" rtlCol="0" anchor="ctr"/>
          <a:lstStyle/>
          <a:p>
            <a:pPr fontAlgn="auto"/>
            <a:endParaRPr lang="zh-CN" altLang="en-US" strike="noStrike" noProof="1"/>
          </a:p>
        </p:txBody>
      </p:sp>
      <p:sp>
        <p:nvSpPr>
          <p:cNvPr id="7" name="灯片编号占位符 6"/>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a:xfrm>
            <a:off x="576104" y="259508"/>
            <a:ext cx="10369868" cy="1080029"/>
          </a:xfrm>
        </p:spPr>
        <p:txBody>
          <a:bodyPr/>
          <a:lstStyle>
            <a:lvl1pPr>
              <a:defRPr/>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true"/>
          </p:cNvSpPr>
          <p:nvPr>
            <p:ph type="body" idx="1"/>
          </p:nvPr>
        </p:nvSpPr>
        <p:spPr>
          <a:xfrm>
            <a:off x="576104" y="1450540"/>
            <a:ext cx="5090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smtClean="0"/>
              <a:t>单击此处编辑母版文本样式</a:t>
            </a:r>
            <a:endParaRPr lang="zh-CN" altLang="en-US" strike="noStrike" noProof="1" smtClean="0"/>
          </a:p>
        </p:txBody>
      </p:sp>
      <p:sp>
        <p:nvSpPr>
          <p:cNvPr id="4" name="内容占位符 3"/>
          <p:cNvSpPr>
            <a:spLocks noGrp="true"/>
          </p:cNvSpPr>
          <p:nvPr>
            <p:ph sz="half" idx="2"/>
          </p:nvPr>
        </p:nvSpPr>
        <p:spPr>
          <a:xfrm>
            <a:off x="576104" y="2055056"/>
            <a:ext cx="5090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文本占位符 4"/>
          <p:cNvSpPr>
            <a:spLocks noGrp="true"/>
          </p:cNvSpPr>
          <p:nvPr>
            <p:ph type="body" sz="quarter" idx="3"/>
          </p:nvPr>
        </p:nvSpPr>
        <p:spPr>
          <a:xfrm>
            <a:off x="5853055" y="1450540"/>
            <a:ext cx="5092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smtClean="0"/>
              <a:t>单击此处编辑母版文本样式</a:t>
            </a:r>
            <a:endParaRPr lang="zh-CN" altLang="en-US" strike="noStrike" noProof="1" smtClean="0"/>
          </a:p>
        </p:txBody>
      </p:sp>
      <p:sp>
        <p:nvSpPr>
          <p:cNvPr id="6" name="内容占位符 5"/>
          <p:cNvSpPr>
            <a:spLocks noGrp="true"/>
          </p:cNvSpPr>
          <p:nvPr>
            <p:ph sz="quarter" idx="4"/>
          </p:nvPr>
        </p:nvSpPr>
        <p:spPr>
          <a:xfrm>
            <a:off x="5853055" y="2055056"/>
            <a:ext cx="5092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7" name="日期占位符 6"/>
          <p:cNvSpPr>
            <a:spLocks noGrp="true"/>
          </p:cNvSpPr>
          <p:nvPr>
            <p:ph type="dt" sz="half" idx="10"/>
          </p:nvPr>
        </p:nvSpPr>
        <p:spPr>
          <a:xfrm>
            <a:off x="576263" y="6005513"/>
            <a:ext cx="2687638" cy="346075"/>
          </a:xfrm>
          <a:prstGeom prst="rect">
            <a:avLst/>
          </a:prstGeom>
        </p:spPr>
        <p:txBody>
          <a:bodyPr vert="horz" lIns="91440" tIns="45720" rIns="91440" bIns="45720" rtlCol="0" anchor="ct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8" name="页脚占位符 7"/>
          <p:cNvSpPr>
            <a:spLocks noGrp="true"/>
          </p:cNvSpPr>
          <p:nvPr>
            <p:ph type="ftr" sz="quarter" idx="11"/>
          </p:nvPr>
        </p:nvSpPr>
        <p:spPr>
          <a:xfrm>
            <a:off x="3937000" y="6005513"/>
            <a:ext cx="3648075" cy="346075"/>
          </a:xfrm>
          <a:prstGeom prst="rect">
            <a:avLst/>
          </a:prstGeom>
        </p:spPr>
        <p:txBody>
          <a:bodyPr vert="horz" lIns="91440" tIns="45720" rIns="91440" bIns="45720" rtlCol="0" anchor="ctr"/>
          <a:lstStyle/>
          <a:p>
            <a:pPr fontAlgn="auto"/>
            <a:endParaRPr lang="zh-CN" altLang="en-US" strike="noStrike" noProof="1"/>
          </a:p>
        </p:txBody>
      </p:sp>
      <p:sp>
        <p:nvSpPr>
          <p:cNvPr id="9" name="灯片编号占位符 8"/>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true"/>
          </p:cNvSpPr>
          <p:nvPr>
            <p:ph type="dt" sz="half" idx="10"/>
          </p:nvPr>
        </p:nvSpPr>
        <p:spPr>
          <a:xfrm>
            <a:off x="576263" y="6005513"/>
            <a:ext cx="2687638" cy="346075"/>
          </a:xfrm>
          <a:prstGeom prst="rect">
            <a:avLst/>
          </a:prstGeom>
        </p:spPr>
        <p:txBody>
          <a:bodyPr vert="horz" lIns="91440" tIns="45720" rIns="91440" bIns="45720" rtlCol="0" anchor="ct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4" name="页脚占位符 3"/>
          <p:cNvSpPr>
            <a:spLocks noGrp="true"/>
          </p:cNvSpPr>
          <p:nvPr>
            <p:ph type="ftr" sz="quarter" idx="11"/>
          </p:nvPr>
        </p:nvSpPr>
        <p:spPr>
          <a:xfrm>
            <a:off x="3937000" y="6005513"/>
            <a:ext cx="3648075" cy="346075"/>
          </a:xfrm>
          <a:prstGeom prst="rect">
            <a:avLst/>
          </a:prstGeom>
        </p:spPr>
        <p:txBody>
          <a:bodyPr vert="horz" lIns="91440" tIns="45720" rIns="91440" bIns="45720" rtlCol="0" anchor="ctr"/>
          <a:lstStyle/>
          <a:p>
            <a:pPr fontAlgn="auto"/>
            <a:endParaRPr lang="zh-CN" altLang="en-US" strike="noStrike" noProof="1"/>
          </a:p>
        </p:txBody>
      </p:sp>
      <p:sp>
        <p:nvSpPr>
          <p:cNvPr id="5" name="灯片编号占位符 4"/>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2" name="日期占位符 1"/>
          <p:cNvSpPr>
            <a:spLocks noGrp="true"/>
          </p:cNvSpPr>
          <p:nvPr>
            <p:ph type="dt" sz="half" idx="10"/>
          </p:nvPr>
        </p:nvSpPr>
        <p:spPr>
          <a:xfrm>
            <a:off x="576263" y="6005513"/>
            <a:ext cx="2687638" cy="346075"/>
          </a:xfrm>
          <a:prstGeom prst="rect">
            <a:avLst/>
          </a:prstGeom>
        </p:spPr>
        <p:txBody>
          <a:bodyPr vert="horz" lIns="91440" tIns="45720" rIns="91440" bIns="45720" rtlCol="0" anchor="ct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3" name="页脚占位符 2"/>
          <p:cNvSpPr>
            <a:spLocks noGrp="true"/>
          </p:cNvSpPr>
          <p:nvPr>
            <p:ph type="ftr" sz="quarter" idx="11"/>
          </p:nvPr>
        </p:nvSpPr>
        <p:spPr>
          <a:xfrm>
            <a:off x="3937000" y="6005513"/>
            <a:ext cx="3648075" cy="346075"/>
          </a:xfrm>
          <a:prstGeom prst="rect">
            <a:avLst/>
          </a:prstGeom>
        </p:spPr>
        <p:txBody>
          <a:bodyPr vert="horz" lIns="91440" tIns="45720" rIns="91440" bIns="45720" rtlCol="0" anchor="ctr"/>
          <a:lstStyle/>
          <a:p>
            <a:pPr fontAlgn="auto"/>
            <a:endParaRPr lang="zh-CN" altLang="en-US" strike="noStrike" noProof="1"/>
          </a:p>
        </p:txBody>
      </p:sp>
      <p:sp>
        <p:nvSpPr>
          <p:cNvPr id="4" name="灯片编号占位符 3"/>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a:xfrm>
            <a:off x="576105" y="258007"/>
            <a:ext cx="3790683" cy="1098030"/>
          </a:xfrm>
        </p:spPr>
        <p:txBody>
          <a:bodyPr anchor="b"/>
          <a:lstStyle>
            <a:lvl1pPr algn="l">
              <a:defRPr sz="2000" b="1"/>
            </a:lvl1p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true"/>
          </p:cNvSpPr>
          <p:nvPr>
            <p:ph idx="1"/>
          </p:nvPr>
        </p:nvSpPr>
        <p:spPr>
          <a:xfrm>
            <a:off x="4504811" y="258007"/>
            <a:ext cx="6441160"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文本占位符 3"/>
          <p:cNvSpPr>
            <a:spLocks noGrp="true"/>
          </p:cNvSpPr>
          <p:nvPr>
            <p:ph type="body" sz="half" idx="2"/>
          </p:nvPr>
        </p:nvSpPr>
        <p:spPr>
          <a:xfrm>
            <a:off x="576105" y="1356037"/>
            <a:ext cx="3790683"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true"/>
          </p:cNvSpPr>
          <p:nvPr>
            <p:ph type="dt" sz="half" idx="10"/>
          </p:nvPr>
        </p:nvSpPr>
        <p:spPr>
          <a:xfrm>
            <a:off x="576263" y="6005513"/>
            <a:ext cx="2687638" cy="346075"/>
          </a:xfrm>
          <a:prstGeom prst="rect">
            <a:avLst/>
          </a:prstGeom>
        </p:spPr>
        <p:txBody>
          <a:bodyPr vert="horz" lIns="91440" tIns="45720" rIns="91440" bIns="45720" rtlCol="0" anchor="ct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true"/>
          </p:cNvSpPr>
          <p:nvPr>
            <p:ph type="ftr" sz="quarter" idx="11"/>
          </p:nvPr>
        </p:nvSpPr>
        <p:spPr>
          <a:xfrm>
            <a:off x="3937000" y="6005513"/>
            <a:ext cx="3648075" cy="346075"/>
          </a:xfrm>
          <a:prstGeom prst="rect">
            <a:avLst/>
          </a:prstGeom>
        </p:spPr>
        <p:txBody>
          <a:bodyPr vert="horz" lIns="91440" tIns="45720" rIns="91440" bIns="45720" rtlCol="0" anchor="ctr"/>
          <a:lstStyle/>
          <a:p>
            <a:pPr fontAlgn="auto"/>
            <a:endParaRPr lang="zh-CN" altLang="en-US" strike="noStrike" noProof="1"/>
          </a:p>
        </p:txBody>
      </p:sp>
      <p:sp>
        <p:nvSpPr>
          <p:cNvPr id="7" name="灯片编号占位符 6"/>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a:xfrm>
          <a:off x="0" y="0"/>
          <a:ext cx="0" cy="0"/>
          <a:chOff x="0" y="0"/>
          <a:chExt cx="0" cy="0"/>
        </a:xfrm>
      </p:grpSpPr>
      <p:sp>
        <p:nvSpPr>
          <p:cNvPr id="2" name="标题 1"/>
          <p:cNvSpPr>
            <a:spLocks noGrp="true"/>
          </p:cNvSpPr>
          <p:nvPr>
            <p:ph type="title"/>
          </p:nvPr>
        </p:nvSpPr>
        <p:spPr>
          <a:xfrm>
            <a:off x="2258407" y="4536122"/>
            <a:ext cx="6913245" cy="535515"/>
          </a:xfrm>
        </p:spPr>
        <p:txBody>
          <a:bodyPr anchor="b"/>
          <a:lstStyle>
            <a:lvl1pPr algn="l">
              <a:defRPr sz="2000" b="1"/>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true"/>
          </p:cNvSpPr>
          <p:nvPr>
            <p:ph type="pic" idx="1"/>
          </p:nvPr>
        </p:nvSpPr>
        <p:spPr>
          <a:xfrm>
            <a:off x="2258407" y="579016"/>
            <a:ext cx="6913245"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endParaRPr lang="zh-CN" altLang="en-US" strike="noStrike" noProof="1"/>
          </a:p>
        </p:txBody>
      </p:sp>
      <p:sp>
        <p:nvSpPr>
          <p:cNvPr id="4" name="文本占位符 3"/>
          <p:cNvSpPr>
            <a:spLocks noGrp="true"/>
          </p:cNvSpPr>
          <p:nvPr>
            <p:ph type="body" sz="half" idx="2"/>
          </p:nvPr>
        </p:nvSpPr>
        <p:spPr>
          <a:xfrm>
            <a:off x="2258407" y="5071637"/>
            <a:ext cx="6913245"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true"/>
          </p:cNvSpPr>
          <p:nvPr>
            <p:ph type="dt" sz="half" idx="10"/>
          </p:nvPr>
        </p:nvSpPr>
        <p:spPr>
          <a:xfrm>
            <a:off x="576263" y="6005513"/>
            <a:ext cx="2687638" cy="346075"/>
          </a:xfrm>
          <a:prstGeom prst="rect">
            <a:avLst/>
          </a:prstGeom>
        </p:spPr>
        <p:txBody>
          <a:bodyPr vert="horz" lIns="91440" tIns="45720" rIns="91440" bIns="45720" rtlCol="0" anchor="ct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true"/>
          </p:cNvSpPr>
          <p:nvPr>
            <p:ph type="ftr" sz="quarter" idx="11"/>
          </p:nvPr>
        </p:nvSpPr>
        <p:spPr>
          <a:xfrm>
            <a:off x="3937000" y="6005513"/>
            <a:ext cx="3648075" cy="346075"/>
          </a:xfrm>
          <a:prstGeom prst="rect">
            <a:avLst/>
          </a:prstGeom>
        </p:spPr>
        <p:txBody>
          <a:bodyPr vert="horz" lIns="91440" tIns="45720" rIns="91440" bIns="45720" rtlCol="0" anchor="ctr"/>
          <a:lstStyle/>
          <a:p>
            <a:pPr fontAlgn="auto"/>
            <a:endParaRPr lang="zh-CN" altLang="en-US" strike="noStrike" noProof="1"/>
          </a:p>
        </p:txBody>
      </p:sp>
      <p:sp>
        <p:nvSpPr>
          <p:cNvPr id="7" name="灯片编号占位符 6"/>
          <p:cNvSpPr>
            <a:spLocks noGrp="true"/>
          </p:cNvSpPr>
          <p:nvPr>
            <p:ph type="sldNum" sz="quarter" idx="12"/>
          </p:nvPr>
        </p:nvSpPr>
        <p:spPr>
          <a:xfrm>
            <a:off x="8258175" y="6005513"/>
            <a:ext cx="2687638" cy="346075"/>
          </a:xfrm>
          <a:prstGeom prst="rect">
            <a:avLst/>
          </a:prstGeom>
        </p:spPr>
        <p:txBody>
          <a:bodyPr vert="horz" lIns="91440" tIns="45720" rIns="91440" bIns="45720" rtlCol="0" anchor="ct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299"/>
    </mc:Choice>
    <mc:Fallback>
      <p:transition spd="slow"/>
    </mc:Fallback>
  </mc:AlternateContent>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false">
          <a:gsLst>
            <a:gs pos="0">
              <a:srgbClr val="F6F9FC">
                <a:alpha val="100000"/>
              </a:srgbClr>
            </a:gs>
            <a:gs pos="74001">
              <a:srgbClr val="B0C6E1">
                <a:alpha val="100000"/>
              </a:srgbClr>
            </a:gs>
            <a:gs pos="83000">
              <a:srgbClr val="B0C6E1">
                <a:alpha val="100000"/>
              </a:srgbClr>
            </a:gs>
            <a:gs pos="100000">
              <a:srgbClr val="CAD9EB">
                <a:alpha val="100000"/>
              </a:srgbClr>
            </a:gs>
          </a:gsLst>
          <a:lin ang="5400000"/>
          <a:tileRect/>
        </a:gradFill>
        <a:effectLst/>
      </p:bgPr>
    </p:bg>
    <p:spTree>
      <p:nvGrpSpPr>
        <p:cNvPr id="1" name=""/>
        <p:cNvGrpSpPr/>
        <p:nvPr/>
      </p:nvGrpSpPr>
      <p:grpSpPr/>
      <p:sp>
        <p:nvSpPr>
          <p:cNvPr id="1026" name="标题占位符 1"/>
          <p:cNvSpPr>
            <a:spLocks noGrp="true"/>
          </p:cNvSpPr>
          <p:nvPr>
            <p:ph type="title"/>
          </p:nvPr>
        </p:nvSpPr>
        <p:spPr>
          <a:xfrm>
            <a:off x="576263" y="258763"/>
            <a:ext cx="10369550" cy="1081087"/>
          </a:xfrm>
          <a:prstGeom prst="rect">
            <a:avLst/>
          </a:prstGeom>
          <a:noFill/>
          <a:ln w="9525">
            <a:noFill/>
          </a:ln>
        </p:spPr>
        <p:txBody>
          <a:bodyPr vert="horz" lIns="91440" tIns="45720" rIns="91440" bIns="45720" anchor="ctr" anchorCtr="false"/>
          <a:p>
            <a:pPr lvl="0"/>
            <a:r>
              <a:rPr lang="zh-CN" altLang="en-US"/>
              <a:t>单击此处编辑母版标题样式</a:t>
            </a:r>
            <a:endParaRPr lang="zh-CN" altLang="en-US"/>
          </a:p>
        </p:txBody>
      </p:sp>
      <p:sp>
        <p:nvSpPr>
          <p:cNvPr id="1027" name="文本占位符 2"/>
          <p:cNvSpPr>
            <a:spLocks noGrp="true"/>
          </p:cNvSpPr>
          <p:nvPr>
            <p:ph type="body"/>
          </p:nvPr>
        </p:nvSpPr>
        <p:spPr>
          <a:xfrm>
            <a:off x="576263" y="1511300"/>
            <a:ext cx="10369550" cy="4276725"/>
          </a:xfrm>
          <a:prstGeom prst="rect">
            <a:avLst/>
          </a:prstGeom>
          <a:noFill/>
          <a:ln w="9525">
            <a:noFill/>
          </a:ln>
        </p:spPr>
        <p:txBody>
          <a:bodyPr vert="horz" lIns="91440" tIns="45720" rIns="91440" bIns="45720" anchor="t" anchorCtr="fals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true"/>
          </p:cNvSpPr>
          <p:nvPr>
            <p:ph type="dt" sz="half" idx="2"/>
          </p:nvPr>
        </p:nvSpPr>
        <p:spPr>
          <a:xfrm>
            <a:off x="576263" y="6005513"/>
            <a:ext cx="2687638" cy="34607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fld id="{BAD3528A-AD03-4EC1-9937-BC1A05EE4318}"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true"/>
          </p:cNvSpPr>
          <p:nvPr>
            <p:ph type="ftr" sz="quarter" idx="3"/>
          </p:nvPr>
        </p:nvSpPr>
        <p:spPr>
          <a:xfrm>
            <a:off x="3937000" y="6005513"/>
            <a:ext cx="3648075" cy="34607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endParaRPr lang="zh-CN" altLang="en-US" strike="noStrike" noProof="1"/>
          </a:p>
        </p:txBody>
      </p:sp>
      <p:sp>
        <p:nvSpPr>
          <p:cNvPr id="6" name="灯片编号占位符 5"/>
          <p:cNvSpPr>
            <a:spLocks noGrp="true"/>
          </p:cNvSpPr>
          <p:nvPr>
            <p:ph type="sldNum" sz="quarter" idx="4"/>
          </p:nvPr>
        </p:nvSpPr>
        <p:spPr>
          <a:xfrm>
            <a:off x="8258175" y="6005513"/>
            <a:ext cx="2687638" cy="34607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fld id="{CA40E389-212B-4178-8D38-562A3EC72A18}"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slow"/>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8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8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8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image" Target="../media/image1.jpe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 name="直角三角形 71"/>
          <p:cNvSpPr/>
          <p:nvPr/>
        </p:nvSpPr>
        <p:spPr>
          <a:xfrm rot="5400000">
            <a:off x="1588" y="0"/>
            <a:ext cx="3511550" cy="351155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kumimoji="1" lang="zh-CN" altLang="en-US" sz="1700" strike="noStrike" noProof="1">
              <a:cs typeface="+mn-ea"/>
              <a:sym typeface="+mn-lt"/>
            </a:endParaRPr>
          </a:p>
        </p:txBody>
      </p:sp>
      <p:sp>
        <p:nvSpPr>
          <p:cNvPr id="71" name="直角三角形 70"/>
          <p:cNvSpPr/>
          <p:nvPr/>
        </p:nvSpPr>
        <p:spPr>
          <a:xfrm rot="16200000">
            <a:off x="8211344" y="3172619"/>
            <a:ext cx="3308350" cy="330676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kumimoji="1" lang="zh-CN" altLang="en-US" sz="1700" strike="noStrike" noProof="1">
              <a:cs typeface="+mn-ea"/>
              <a:sym typeface="+mn-lt"/>
            </a:endParaRPr>
          </a:p>
        </p:txBody>
      </p:sp>
      <p:sp>
        <p:nvSpPr>
          <p:cNvPr id="2" name="直角三角形 1"/>
          <p:cNvSpPr/>
          <p:nvPr/>
        </p:nvSpPr>
        <p:spPr>
          <a:xfrm rot="5400000">
            <a:off x="3175" y="0"/>
            <a:ext cx="3078163" cy="3078163"/>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kumimoji="1" lang="zh-CN" altLang="en-US" sz="1700" strike="noStrike" noProof="1">
              <a:cs typeface="+mn-ea"/>
              <a:sym typeface="+mn-lt"/>
            </a:endParaRPr>
          </a:p>
        </p:txBody>
      </p:sp>
      <p:sp>
        <p:nvSpPr>
          <p:cNvPr id="70" name="直角三角形 69"/>
          <p:cNvSpPr/>
          <p:nvPr/>
        </p:nvSpPr>
        <p:spPr>
          <a:xfrm rot="16200000">
            <a:off x="8618538" y="3579813"/>
            <a:ext cx="2900363" cy="2900363"/>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kumimoji="1" lang="zh-CN" altLang="en-US" sz="1700" strike="noStrike" noProof="1">
              <a:cs typeface="+mn-ea"/>
              <a:sym typeface="+mn-lt"/>
            </a:endParaRPr>
          </a:p>
        </p:txBody>
      </p:sp>
      <p:sp>
        <p:nvSpPr>
          <p:cNvPr id="17413" name="矩形 13"/>
          <p:cNvSpPr/>
          <p:nvPr/>
        </p:nvSpPr>
        <p:spPr>
          <a:xfrm>
            <a:off x="1131888" y="2043113"/>
            <a:ext cx="10153650" cy="1938020"/>
          </a:xfrm>
          <a:prstGeom prst="rect">
            <a:avLst/>
          </a:prstGeom>
          <a:noFill/>
          <a:ln w="9525">
            <a:noFill/>
          </a:ln>
        </p:spPr>
        <p:txBody>
          <a:bodyPr wrap="square" anchor="t" anchorCtr="false">
            <a:spAutoFit/>
          </a:bodyPr>
          <a:p>
            <a:pPr algn="ctr"/>
            <a:r>
              <a:rPr lang="zh-CN" altLang="en-US" sz="4000" b="1" dirty="0">
                <a:solidFill>
                  <a:srgbClr val="002060"/>
                </a:solidFill>
                <a:latin typeface="方正小标宋简体" panose="02000000000000000000" charset="-122"/>
                <a:ea typeface="方正小标宋简体" panose="02000000000000000000" charset="-122"/>
                <a:sym typeface="Calibri" charset="0"/>
              </a:rPr>
              <a:t>关于印发沈阳市城市管理综合行政执法局</a:t>
            </a:r>
            <a:endParaRPr lang="zh-CN" altLang="en-US" sz="4000" b="1" dirty="0">
              <a:solidFill>
                <a:srgbClr val="002060"/>
              </a:solidFill>
              <a:latin typeface="方正小标宋简体" panose="02000000000000000000" charset="-122"/>
              <a:ea typeface="方正小标宋简体" panose="02000000000000000000" charset="-122"/>
              <a:sym typeface="Calibri" charset="0"/>
            </a:endParaRPr>
          </a:p>
          <a:p>
            <a:pPr algn="ctr"/>
            <a:r>
              <a:rPr lang="zh-CN" altLang="en-US" sz="4000" b="1" dirty="0">
                <a:solidFill>
                  <a:srgbClr val="002060"/>
                </a:solidFill>
                <a:latin typeface="方正小标宋简体" panose="02000000000000000000" charset="-122"/>
                <a:ea typeface="方正小标宋简体" panose="02000000000000000000" charset="-122"/>
                <a:sym typeface="Calibri" charset="0"/>
              </a:rPr>
              <a:t>政府购买服务指导性目录</a:t>
            </a:r>
            <a:endParaRPr lang="zh-CN" altLang="en-US" sz="4000" b="1" dirty="0">
              <a:solidFill>
                <a:srgbClr val="002060"/>
              </a:solidFill>
              <a:latin typeface="方正小标宋简体" panose="02000000000000000000" charset="-122"/>
              <a:ea typeface="方正小标宋简体" panose="02000000000000000000" charset="-122"/>
              <a:sym typeface="Calibri" charset="0"/>
            </a:endParaRPr>
          </a:p>
          <a:p>
            <a:pPr algn="ctr"/>
            <a:r>
              <a:rPr lang="zh-CN" altLang="en-US" sz="4000" b="1" dirty="0">
                <a:solidFill>
                  <a:srgbClr val="002060"/>
                </a:solidFill>
                <a:latin typeface="方正小标宋简体" panose="02000000000000000000" charset="-122"/>
                <a:ea typeface="方正小标宋简体" panose="02000000000000000000" charset="-122"/>
                <a:sym typeface="Calibri" charset="0"/>
              </a:rPr>
              <a:t>（2023年修订）的通知</a:t>
            </a:r>
            <a:endParaRPr lang="zh-CN" altLang="en-US" sz="4000" b="1" dirty="0">
              <a:solidFill>
                <a:srgbClr val="002060"/>
              </a:solidFill>
              <a:latin typeface="方正小标宋简体" panose="02000000000000000000" charset="-122"/>
              <a:ea typeface="方正小标宋简体" panose="02000000000000000000" charset="-122"/>
              <a:sym typeface="Calibri" charset="0"/>
            </a:endParaRPr>
          </a:p>
        </p:txBody>
      </p:sp>
      <p:sp>
        <p:nvSpPr>
          <p:cNvPr id="17414" name="Rectangle 4"/>
          <p:cNvSpPr txBox="true"/>
          <p:nvPr/>
        </p:nvSpPr>
        <p:spPr>
          <a:xfrm>
            <a:off x="3395663" y="5400675"/>
            <a:ext cx="4183062" cy="455613"/>
          </a:xfrm>
          <a:prstGeom prst="rect">
            <a:avLst/>
          </a:prstGeom>
          <a:noFill/>
          <a:ln w="9525">
            <a:noFill/>
          </a:ln>
        </p:spPr>
        <p:txBody>
          <a:bodyPr wrap="square" lIns="86379" tIns="43189" rIns="86379" bIns="43189" anchor="ctr" anchorCtr="false"/>
          <a:p>
            <a:pPr algn="ctr"/>
            <a:endParaRPr lang="zh-CN" altLang="en-US" sz="2400" b="1" dirty="0">
              <a:solidFill>
                <a:srgbClr val="002060"/>
              </a:solidFill>
              <a:latin typeface="微软雅黑" charset="-122"/>
              <a:ea typeface="微软雅黑" charset="-122"/>
              <a:sym typeface="Calibri" charset="0"/>
            </a:endParaRPr>
          </a:p>
        </p:txBody>
      </p:sp>
      <p:grpSp>
        <p:nvGrpSpPr>
          <p:cNvPr id="17415" name="组合 7"/>
          <p:cNvGrpSpPr/>
          <p:nvPr/>
        </p:nvGrpSpPr>
        <p:grpSpPr>
          <a:xfrm>
            <a:off x="2089150" y="4537075"/>
            <a:ext cx="7202488" cy="741363"/>
            <a:chOff x="8555" y="-3912"/>
            <a:chExt cx="11343" cy="1168"/>
          </a:xfrm>
        </p:grpSpPr>
        <p:pic>
          <p:nvPicPr>
            <p:cNvPr id="17416" name="图片 3" descr="城管执法"/>
            <p:cNvPicPr>
              <a:picLocks noChangeAspect="true"/>
            </p:cNvPicPr>
            <p:nvPr>
              <p:custDataLst>
                <p:tags r:id="rId1"/>
              </p:custDataLst>
            </p:nvPr>
          </p:nvPicPr>
          <p:blipFill>
            <a:blip r:embed="rId2"/>
            <a:stretch>
              <a:fillRect/>
            </a:stretch>
          </p:blipFill>
          <p:spPr>
            <a:xfrm>
              <a:off x="8555" y="-3912"/>
              <a:ext cx="1161" cy="1168"/>
            </a:xfrm>
            <a:prstGeom prst="rect">
              <a:avLst/>
            </a:prstGeom>
            <a:solidFill>
              <a:schemeClr val="accent1">
                <a:alpha val="14999"/>
              </a:schemeClr>
            </a:solidFill>
            <a:ln w="9525">
              <a:noFill/>
            </a:ln>
          </p:spPr>
        </p:pic>
        <p:sp>
          <p:nvSpPr>
            <p:cNvPr id="17417" name="文本框 4"/>
            <p:cNvSpPr txBox="true"/>
            <p:nvPr/>
          </p:nvSpPr>
          <p:spPr>
            <a:xfrm>
              <a:off x="10186" y="-3787"/>
              <a:ext cx="9712" cy="822"/>
            </a:xfrm>
            <a:prstGeom prst="rect">
              <a:avLst/>
            </a:prstGeom>
            <a:noFill/>
            <a:ln w="9525">
              <a:noFill/>
            </a:ln>
          </p:spPr>
          <p:txBody>
            <a:bodyPr wrap="square" anchor="t" anchorCtr="false">
              <a:spAutoFit/>
            </a:bodyPr>
            <a:p>
              <a:r>
                <a:rPr lang="zh-CN" altLang="en-US" sz="2800" b="1" dirty="0">
                  <a:solidFill>
                    <a:srgbClr val="002060"/>
                  </a:solidFill>
                  <a:latin typeface="微软雅黑" charset="-122"/>
                  <a:ea typeface="微软雅黑" charset="-122"/>
                  <a:sym typeface="Calibri" charset="0"/>
                </a:rPr>
                <a:t>沈阳市城市管理综合行政执法局</a:t>
              </a:r>
              <a:endParaRPr lang="zh-CN" altLang="en-US" sz="2800" b="1" dirty="0">
                <a:solidFill>
                  <a:srgbClr val="002060"/>
                </a:solidFill>
                <a:latin typeface="微软雅黑" charset="-122"/>
                <a:ea typeface="微软雅黑" charset="-122"/>
                <a:sym typeface="Calibri" charset="0"/>
              </a:endParaRPr>
            </a:p>
          </p:txBody>
        </p:sp>
      </p:grpSp>
      <p:sp>
        <p:nvSpPr>
          <p:cNvPr id="11" name="矩形 10"/>
          <p:cNvSpPr/>
          <p:nvPr/>
        </p:nvSpPr>
        <p:spPr>
          <a:xfrm>
            <a:off x="2538094" y="332104"/>
            <a:ext cx="8879841" cy="922020"/>
          </a:xfrm>
          <a:prstGeom prst="rect">
            <a:avLst/>
          </a:prstGeom>
          <a:noFill/>
          <a:ln>
            <a:noFill/>
          </a:ln>
        </p:spPr>
        <p:txBody>
          <a:bodyPr wrap="square" rtlCol="0" anchor="t">
            <a:spAutoFit/>
          </a:bodyPr>
          <a:p>
            <a:pPr lvl="0" algn="ctr" fontAlgn="auto">
              <a:buClrTx/>
              <a:buSzTx/>
              <a:buFontTx/>
            </a:pPr>
            <a:r>
              <a:rPr lang="zh-CN" altLang="en-US" sz="5400" b="1" strike="noStrike" noProof="1">
                <a:gradFill>
                  <a:gsLst>
                    <a:gs pos="57000">
                      <a:srgbClr val="012D86">
                        <a:alpha val="55000"/>
                      </a:srgbClr>
                    </a:gs>
                    <a:gs pos="100000">
                      <a:srgbClr val="0E2557"/>
                    </a:gs>
                  </a:gsLst>
                  <a:lin ang="5400000" scaled="false"/>
                </a:gradFill>
                <a:effectLst/>
                <a:latin typeface="汉仪行楷简" panose="02010600000101010101" charset="-122"/>
                <a:ea typeface="汉仪行楷简" panose="02010600000101010101" charset="-122"/>
                <a:cs typeface="汉仪行楷简" panose="02010600000101010101" charset="-122"/>
                <a:sym typeface="+mn-ea"/>
              </a:rPr>
              <a:t>政策解读</a:t>
            </a:r>
            <a:endParaRPr lang="zh-CN" altLang="en-US" sz="5400" b="1" strike="noStrike" noProof="1">
              <a:gradFill>
                <a:gsLst>
                  <a:gs pos="57000">
                    <a:srgbClr val="012D86">
                      <a:alpha val="55000"/>
                    </a:srgbClr>
                  </a:gs>
                  <a:gs pos="100000">
                    <a:srgbClr val="0E2557"/>
                  </a:gs>
                </a:gsLst>
                <a:lin ang="5400000" scaled="false"/>
              </a:gradFill>
              <a:effectLst/>
              <a:latin typeface="汉仪行楷简" panose="02010600000101010101" charset="-122"/>
              <a:ea typeface="汉仪行楷简" panose="02010600000101010101" charset="-122"/>
              <a:cs typeface="汉仪行楷简" panose="02010600000101010101" charset="-122"/>
              <a:sym typeface="+mn-ea"/>
            </a:endParaRPr>
          </a:p>
        </p:txBody>
      </p:sp>
    </p:spTree>
    <p:custDataLst>
      <p:tags r:id="rId3"/>
    </p:custData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文本框 1"/>
          <p:cNvSpPr txBox="true"/>
          <p:nvPr/>
        </p:nvSpPr>
        <p:spPr>
          <a:xfrm>
            <a:off x="7489825" y="215900"/>
            <a:ext cx="3863975" cy="520700"/>
          </a:xfrm>
          <a:prstGeom prst="rect">
            <a:avLst/>
          </a:prstGeom>
          <a:noFill/>
          <a:ln w="9525">
            <a:noFill/>
          </a:ln>
        </p:spPr>
        <p:txBody>
          <a:bodyPr wrap="square" anchor="t" anchorCtr="false">
            <a:spAutoFit/>
          </a:bodyPr>
          <a:p>
            <a:r>
              <a:rPr lang="zh-CN" altLang="zh-CN" sz="2800" b="1">
                <a:solidFill>
                  <a:srgbClr val="002060"/>
                </a:solidFill>
                <a:latin typeface="微软雅黑" charset="-122"/>
                <a:ea typeface="微软雅黑" charset="-122"/>
              </a:rPr>
              <a:t>一、政策背景</a:t>
            </a:r>
            <a:endParaRPr lang="zh-CN" altLang="zh-CN" sz="2800" b="1">
              <a:solidFill>
                <a:srgbClr val="002060"/>
              </a:solidFill>
              <a:latin typeface="微软雅黑" charset="-122"/>
              <a:ea typeface="微软雅黑" charset="-122"/>
            </a:endParaRPr>
          </a:p>
        </p:txBody>
      </p:sp>
      <p:sp>
        <p:nvSpPr>
          <p:cNvPr id="19458" name="文本框 2"/>
          <p:cNvSpPr txBox="true"/>
          <p:nvPr/>
        </p:nvSpPr>
        <p:spPr>
          <a:xfrm>
            <a:off x="890270" y="1078548"/>
            <a:ext cx="9740900" cy="4965065"/>
          </a:xfrm>
          <a:prstGeom prst="rect">
            <a:avLst/>
          </a:prstGeom>
          <a:noFill/>
          <a:ln w="9525">
            <a:noFill/>
          </a:ln>
        </p:spPr>
        <p:txBody>
          <a:bodyPr wrap="square" anchor="t" anchorCtr="false">
            <a:spAutoFit/>
          </a:bodyPr>
          <a:p>
            <a:pPr>
              <a:lnSpc>
                <a:spcPct val="120000"/>
              </a:lnSpc>
            </a:pPr>
            <a:r>
              <a:rPr lang="en-US" altLang="zh-CN" sz="2400" b="1">
                <a:latin typeface="微软雅黑" charset="-122"/>
                <a:ea typeface="微软雅黑" charset="-122"/>
              </a:rPr>
              <a:t>       </a:t>
            </a:r>
            <a:r>
              <a:rPr lang="zh-CN" altLang="zh-CN" sz="2400" b="1">
                <a:latin typeface="微软雅黑" charset="-122"/>
                <a:ea typeface="微软雅黑" charset="-122"/>
              </a:rPr>
              <a:t>为进一步规范和推进政府购买服务工作，根据《政府购买服务管理办法》（财政部令102号）、《关于印发〈政府购买服务管理办法〉的通知》（辽财综规〔2020〕9号）、《沈阳市人民政府办公室关于印发沈阳市开展政府向社会力量购买服务工作的实施方案的通知》（沈政办发〔2015〕31号）、《沈阳市财政局关于印发沈阳市市本级政府购买服务指导性目录（2023年修订）的通知》（沈财综〔2023〕73号）有关要求，参照沈阳市市本级政府购买服务指导性目录（2023年修订），结合我局实际情况，特制定《沈阳市城市管理综合行政执法局政府购买服务指导性目录（2023年修订）》（以下简称《目录》），现印发执行。原《沈阳市城市管理综合行政执法局政府购买服务指导性目录》（沈城行执发〔2019〕29号）不再执行。</a:t>
            </a:r>
            <a:endParaRPr lang="zh-CN" altLang="zh-CN" sz="2400" b="1">
              <a:latin typeface="微软雅黑" charset="-122"/>
              <a:ea typeface="微软雅黑" charset="-122"/>
            </a:endParaRPr>
          </a:p>
        </p:txBody>
      </p:sp>
      <p:sp>
        <p:nvSpPr>
          <p:cNvPr id="19459" name="文本框 3"/>
          <p:cNvSpPr txBox="true"/>
          <p:nvPr/>
        </p:nvSpPr>
        <p:spPr>
          <a:xfrm>
            <a:off x="274638" y="200025"/>
            <a:ext cx="3541712" cy="460375"/>
          </a:xfrm>
          <a:prstGeom prst="rect">
            <a:avLst/>
          </a:prstGeom>
          <a:solidFill>
            <a:srgbClr val="002060"/>
          </a:solidFill>
          <a:ln w="9525">
            <a:noFill/>
          </a:ln>
        </p:spPr>
        <p:txBody>
          <a:bodyPr wrap="square" anchor="t" anchorCtr="false">
            <a:spAutoFit/>
          </a:bodyPr>
          <a:p>
            <a:r>
              <a:rPr lang="zh-CN" altLang="en-US" sz="2400">
                <a:solidFill>
                  <a:schemeClr val="bg1"/>
                </a:solidFill>
                <a:latin typeface="文泉驿微米黑" panose="020B0606030804020204" charset="-122"/>
                <a:ea typeface="文泉驿微米黑" panose="020B0606030804020204" charset="-122"/>
              </a:rPr>
              <a:t>政府购买服务指导性目录</a:t>
            </a:r>
            <a:endParaRPr lang="zh-CN" altLang="en-US" sz="2400">
              <a:solidFill>
                <a:schemeClr val="bg1"/>
              </a:solidFill>
              <a:latin typeface="文泉驿微米黑" panose="020B0606030804020204" charset="-122"/>
              <a:ea typeface="文泉驿微米黑" panose="020B0606030804020204" charset="-122"/>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文本框 2"/>
          <p:cNvSpPr txBox="true"/>
          <p:nvPr/>
        </p:nvSpPr>
        <p:spPr>
          <a:xfrm>
            <a:off x="7489825" y="215900"/>
            <a:ext cx="3863975" cy="520700"/>
          </a:xfrm>
          <a:prstGeom prst="rect">
            <a:avLst/>
          </a:prstGeom>
          <a:noFill/>
          <a:ln w="9525">
            <a:noFill/>
          </a:ln>
        </p:spPr>
        <p:txBody>
          <a:bodyPr wrap="square" anchor="t" anchorCtr="false">
            <a:spAutoFit/>
          </a:bodyPr>
          <a:p>
            <a:r>
              <a:rPr lang="zh-CN" altLang="zh-CN" sz="2800" b="1">
                <a:solidFill>
                  <a:srgbClr val="002060"/>
                </a:solidFill>
                <a:latin typeface="微软雅黑" charset="-122"/>
                <a:ea typeface="微软雅黑" charset="-122"/>
              </a:rPr>
              <a:t>二、具体要求</a:t>
            </a:r>
            <a:endParaRPr lang="zh-CN" altLang="zh-CN" sz="2800" b="1">
              <a:solidFill>
                <a:srgbClr val="002060"/>
              </a:solidFill>
              <a:latin typeface="微软雅黑" charset="-122"/>
              <a:ea typeface="微软雅黑" charset="-122"/>
            </a:endParaRPr>
          </a:p>
        </p:txBody>
      </p:sp>
      <p:sp>
        <p:nvSpPr>
          <p:cNvPr id="20482" name="文本框 99"/>
          <p:cNvSpPr txBox="true"/>
          <p:nvPr/>
        </p:nvSpPr>
        <p:spPr>
          <a:xfrm>
            <a:off x="762000" y="1403350"/>
            <a:ext cx="9998075" cy="2306955"/>
          </a:xfrm>
          <a:prstGeom prst="rect">
            <a:avLst/>
          </a:prstGeom>
          <a:noFill/>
          <a:ln w="9525">
            <a:noFill/>
          </a:ln>
        </p:spPr>
        <p:txBody>
          <a:bodyPr wrap="square" anchor="t" anchorCtr="false">
            <a:spAutoFit/>
          </a:bodyPr>
          <a:p>
            <a:pPr indent="406400"/>
            <a:r>
              <a:rPr lang="en-US" altLang="zh-CN" sz="3600">
                <a:solidFill>
                  <a:srgbClr val="002060"/>
                </a:solidFill>
                <a:latin typeface="方正细黑一_GBK" panose="03000509000000000000" charset="-122"/>
                <a:ea typeface="方正细黑一_GBK" panose="03000509000000000000" charset="-122"/>
              </a:rPr>
              <a:t>    </a:t>
            </a:r>
            <a:r>
              <a:rPr lang="zh-CN" altLang="zh-CN" sz="3600">
                <a:solidFill>
                  <a:srgbClr val="002060"/>
                </a:solidFill>
                <a:latin typeface="方正细黑一_GBK" panose="03000509000000000000" charset="-122"/>
                <a:ea typeface="方正细黑一_GBK" panose="03000509000000000000" charset="-122"/>
              </a:rPr>
              <a:t>1、对纳入《目录》且已有预算安排的服务事项，应严格执行相关政策，规范实施政府购买服务行为，避免出现一方面花钱购买服务，另一方面存在人员和设施闲置、经费不减的现象。</a:t>
            </a:r>
            <a:endParaRPr lang="zh-CN" altLang="en-US" sz="3600">
              <a:solidFill>
                <a:srgbClr val="002060"/>
              </a:solidFill>
              <a:latin typeface="方正细黑一_GBK" panose="03000509000000000000" charset="-122"/>
              <a:ea typeface="方正细黑一_GBK" panose="03000509000000000000" charset="-122"/>
            </a:endParaRPr>
          </a:p>
        </p:txBody>
      </p:sp>
      <p:sp>
        <p:nvSpPr>
          <p:cNvPr id="20483" name="文本框 4"/>
          <p:cNvSpPr txBox="true"/>
          <p:nvPr/>
        </p:nvSpPr>
        <p:spPr>
          <a:xfrm>
            <a:off x="274638" y="184150"/>
            <a:ext cx="3541712" cy="460375"/>
          </a:xfrm>
          <a:prstGeom prst="rect">
            <a:avLst/>
          </a:prstGeom>
          <a:solidFill>
            <a:srgbClr val="002060"/>
          </a:solidFill>
          <a:ln w="9525">
            <a:noFill/>
          </a:ln>
        </p:spPr>
        <p:txBody>
          <a:bodyPr wrap="square" anchor="t" anchorCtr="false">
            <a:spAutoFit/>
          </a:bodyPr>
          <a:p>
            <a:r>
              <a:rPr lang="zh-CN" altLang="en-US" sz="2400">
                <a:solidFill>
                  <a:schemeClr val="bg1"/>
                </a:solidFill>
                <a:latin typeface="文泉驿微米黑" panose="020B0606030804020204" charset="-122"/>
                <a:ea typeface="文泉驿微米黑" panose="020B0606030804020204" charset="-122"/>
                <a:sym typeface="+mn-ea"/>
              </a:rPr>
              <a:t>政府购买服务指导性目录</a:t>
            </a:r>
            <a:endParaRPr lang="zh-CN" altLang="en-US" sz="2400">
              <a:solidFill>
                <a:schemeClr val="bg1"/>
              </a:solidFill>
              <a:latin typeface="文泉驿微米黑" panose="020B0606030804020204" charset="-122"/>
              <a:ea typeface="文泉驿微米黑" panose="020B0606030804020204" charset="-122"/>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文本框 2"/>
          <p:cNvSpPr txBox="true"/>
          <p:nvPr/>
        </p:nvSpPr>
        <p:spPr>
          <a:xfrm>
            <a:off x="7489825" y="215900"/>
            <a:ext cx="3863975" cy="520700"/>
          </a:xfrm>
          <a:prstGeom prst="rect">
            <a:avLst/>
          </a:prstGeom>
          <a:noFill/>
          <a:ln w="9525">
            <a:noFill/>
          </a:ln>
        </p:spPr>
        <p:txBody>
          <a:bodyPr wrap="square" anchor="t" anchorCtr="false">
            <a:spAutoFit/>
          </a:bodyPr>
          <a:p>
            <a:r>
              <a:rPr lang="zh-CN" altLang="zh-CN" sz="2800" b="1">
                <a:solidFill>
                  <a:srgbClr val="002060"/>
                </a:solidFill>
                <a:latin typeface="微软雅黑" charset="-122"/>
                <a:ea typeface="微软雅黑" charset="-122"/>
              </a:rPr>
              <a:t>二、具体要求</a:t>
            </a:r>
            <a:endParaRPr lang="zh-CN" altLang="en-US" sz="2800" b="1">
              <a:solidFill>
                <a:srgbClr val="002060"/>
              </a:solidFill>
              <a:latin typeface="微软雅黑" charset="-122"/>
              <a:ea typeface="微软雅黑" charset="-122"/>
            </a:endParaRPr>
          </a:p>
        </p:txBody>
      </p:sp>
      <p:sp>
        <p:nvSpPr>
          <p:cNvPr id="21506" name="文本框 99"/>
          <p:cNvSpPr txBox="true"/>
          <p:nvPr/>
        </p:nvSpPr>
        <p:spPr>
          <a:xfrm>
            <a:off x="762000" y="1403350"/>
            <a:ext cx="9998075" cy="2306955"/>
          </a:xfrm>
          <a:prstGeom prst="rect">
            <a:avLst/>
          </a:prstGeom>
          <a:noFill/>
          <a:ln w="9525">
            <a:noFill/>
          </a:ln>
        </p:spPr>
        <p:txBody>
          <a:bodyPr wrap="square" anchor="t" anchorCtr="false">
            <a:spAutoFit/>
          </a:bodyPr>
          <a:p>
            <a:pPr indent="406400"/>
            <a:r>
              <a:rPr lang="en-US" altLang="zh-CN" sz="3600">
                <a:solidFill>
                  <a:srgbClr val="002060"/>
                </a:solidFill>
                <a:latin typeface="方正细黑一_GBK" panose="03000509000000000000" charset="-122"/>
                <a:ea typeface="方正细黑一_GBK" panose="03000509000000000000" charset="-122"/>
              </a:rPr>
              <a:t>    </a:t>
            </a:r>
            <a:r>
              <a:rPr lang="zh-CN" altLang="zh-CN" sz="3600">
                <a:solidFill>
                  <a:srgbClr val="002060"/>
                </a:solidFill>
                <a:latin typeface="方正细黑一_GBK" panose="03000509000000000000" charset="-122"/>
                <a:ea typeface="方正细黑一_GBK" panose="03000509000000000000" charset="-122"/>
              </a:rPr>
              <a:t>2、坚持先有预算安排、后购买服务。不得将已纳入《目录》的服务事项作为申请财政拨款预算的依据。已纳入《目录》但没有安排预算的事项，不得实施政府购买服务。</a:t>
            </a:r>
            <a:endParaRPr lang="zh-CN" altLang="zh-CN" sz="3600">
              <a:solidFill>
                <a:srgbClr val="002060"/>
              </a:solidFill>
              <a:latin typeface="方正细黑一_GBK" panose="03000509000000000000" charset="-122"/>
              <a:ea typeface="方正细黑一_GBK" panose="03000509000000000000" charset="-122"/>
            </a:endParaRPr>
          </a:p>
        </p:txBody>
      </p:sp>
      <p:sp>
        <p:nvSpPr>
          <p:cNvPr id="21507" name="文本框 4"/>
          <p:cNvSpPr txBox="true"/>
          <p:nvPr/>
        </p:nvSpPr>
        <p:spPr>
          <a:xfrm>
            <a:off x="274638" y="184150"/>
            <a:ext cx="3541712" cy="460375"/>
          </a:xfrm>
          <a:prstGeom prst="rect">
            <a:avLst/>
          </a:prstGeom>
          <a:solidFill>
            <a:srgbClr val="002060"/>
          </a:solidFill>
          <a:ln w="9525">
            <a:noFill/>
          </a:ln>
        </p:spPr>
        <p:txBody>
          <a:bodyPr wrap="square" anchor="t" anchorCtr="false">
            <a:spAutoFit/>
          </a:bodyPr>
          <a:p>
            <a:r>
              <a:rPr lang="zh-CN" altLang="en-US" sz="2400">
                <a:solidFill>
                  <a:schemeClr val="bg1"/>
                </a:solidFill>
                <a:latin typeface="文泉驿微米黑" panose="020B0606030804020204" charset="-122"/>
                <a:ea typeface="文泉驿微米黑" panose="020B0606030804020204" charset="-122"/>
                <a:sym typeface="+mn-ea"/>
              </a:rPr>
              <a:t>政府购买服务指导性目录</a:t>
            </a:r>
            <a:endParaRPr lang="zh-CN" altLang="en-US" sz="2400">
              <a:solidFill>
                <a:schemeClr val="bg1"/>
              </a:solidFill>
              <a:latin typeface="文泉驿微米黑" panose="020B0606030804020204" charset="-122"/>
              <a:ea typeface="文泉驿微米黑" panose="020B0606030804020204" charset="-122"/>
              <a:sym typeface="+mn-ea"/>
            </a:endParaRPr>
          </a:p>
        </p:txBody>
      </p:sp>
    </p:spTree>
  </p:cSld>
  <p:clrMapOvr>
    <a:masterClrMapping/>
  </p:clrMapOvr>
  <p:transition spd="slow"/>
</p:sld>
</file>

<file path=ppt/tags/tag1.xml><?xml version="1.0" encoding="utf-8"?>
<p:tagLst xmlns:p="http://schemas.openxmlformats.org/presentationml/2006/main">
  <p:tag name="KSO_WM_UNIT_PLACING_PICTURE_USER_VIEWPORT" val="{&quot;height&quot;:1444,&quot;width&quot;:1435}"/>
</p:tagLst>
</file>

<file path=ppt/tags/tag2.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621</Words>
  <Application>WPS 演示</Application>
  <PresentationFormat>自定义</PresentationFormat>
  <Paragraphs>26</Paragraphs>
  <Slides>4</Slides>
  <Notes>30</Notes>
  <HiddenSlides>0</HiddenSlides>
  <MMClips>1</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4</vt:i4>
      </vt:variant>
    </vt:vector>
  </HeadingPairs>
  <TitlesOfParts>
    <vt:vector size="19" baseType="lpstr">
      <vt:lpstr>Arial</vt:lpstr>
      <vt:lpstr>宋体</vt:lpstr>
      <vt:lpstr>Wingdings</vt:lpstr>
      <vt:lpstr>Calibri</vt:lpstr>
      <vt:lpstr>DejaVu Sans</vt:lpstr>
      <vt:lpstr>方正书宋_GBK</vt:lpstr>
      <vt:lpstr>汉仪行楷简</vt:lpstr>
      <vt:lpstr>微软雅黑</vt:lpstr>
      <vt:lpstr>方正黑体_GBK</vt:lpstr>
      <vt:lpstr>方正小标宋简体</vt:lpstr>
      <vt:lpstr>文泉驿微米黑</vt:lpstr>
      <vt:lpstr>方正细黑一_GBK</vt:lpstr>
      <vt:lpstr>宋体</vt:lpstr>
      <vt:lpstr>Arial Unicode MS</vt:lpstr>
      <vt:lpstr>Office 主题​​</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微软用户</dc:creator>
  <cp:lastModifiedBy>user</cp:lastModifiedBy>
  <cp:revision>58</cp:revision>
  <dcterms:created xsi:type="dcterms:W3CDTF">2023-03-20T08:22:27Z</dcterms:created>
  <dcterms:modified xsi:type="dcterms:W3CDTF">2023-03-20T08:22:27Z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7684849975354A78A60BAA8F06D7172E</vt:lpwstr>
  </property>
  <property fmtid="{D5CDD505-2E9C-101B-9397-08002B2CF9AE}" pid="3" name="KSOProductBuildVer">
    <vt:lpwstr>2052-11.8.2.10386</vt:lpwstr>
  </property>
</Properties>
</file>